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3"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7BE76608-C5CF-4865-92CF-E77334132841}"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BEA1A4A-8EB6-4D4C-B9E2-069157BBF2A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64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E76608-C5CF-4865-92CF-E77334132841}"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389792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E76608-C5CF-4865-92CF-E77334132841}"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BEA1A4A-8EB6-4D4C-B9E2-069157BBF2A3}"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910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E76608-C5CF-4865-92CF-E77334132841}"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24134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BE76608-C5CF-4865-92CF-E77334132841}"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BEA1A4A-8EB6-4D4C-B9E2-069157BBF2A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428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BE76608-C5CF-4865-92CF-E77334132841}" type="datetimeFigureOut">
              <a:rPr lang="nl-NL" smtClean="0"/>
              <a:t>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269138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BE76608-C5CF-4865-92CF-E77334132841}" type="datetimeFigureOut">
              <a:rPr lang="nl-NL" smtClean="0"/>
              <a:t>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25932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BE76608-C5CF-4865-92CF-E77334132841}" type="datetimeFigureOut">
              <a:rPr lang="nl-NL" smtClean="0"/>
              <a:t>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239684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76608-C5CF-4865-92CF-E77334132841}" type="datetimeFigureOut">
              <a:rPr lang="nl-NL" smtClean="0"/>
              <a:t>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1583876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BE76608-C5CF-4865-92CF-E77334132841}" type="datetimeFigureOut">
              <a:rPr lang="nl-NL" smtClean="0"/>
              <a:t>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BEA1A4A-8EB6-4D4C-B9E2-069157BBF2A3}" type="slidenum">
              <a:rPr lang="nl-NL" smtClean="0"/>
              <a:t>‹nr.›</a:t>
            </a:fld>
            <a:endParaRPr lang="nl-NL"/>
          </a:p>
        </p:txBody>
      </p:sp>
    </p:spTree>
    <p:extLst>
      <p:ext uri="{BB962C8B-B14F-4D97-AF65-F5344CB8AC3E}">
        <p14:creationId xmlns:p14="http://schemas.microsoft.com/office/powerpoint/2010/main" val="2357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BE76608-C5CF-4865-92CF-E77334132841}" type="datetimeFigureOut">
              <a:rPr lang="nl-NL" smtClean="0"/>
              <a:t>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BEA1A4A-8EB6-4D4C-B9E2-069157BBF2A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21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BE76608-C5CF-4865-92CF-E77334132841}" type="datetimeFigureOut">
              <a:rPr lang="nl-NL" smtClean="0"/>
              <a:t>1-6-2018</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EA1A4A-8EB6-4D4C-B9E2-069157BBF2A3}"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57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arrieretijger.nl/functioneren/communiceren/mondeling/vaardigheden/luister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Objectief observeren</a:t>
            </a:r>
            <a:endParaRPr lang="nl-NL" dirty="0"/>
          </a:p>
        </p:txBody>
      </p:sp>
      <p:sp>
        <p:nvSpPr>
          <p:cNvPr id="3" name="Ondertitel 2"/>
          <p:cNvSpPr>
            <a:spLocks noGrp="1"/>
          </p:cNvSpPr>
          <p:nvPr>
            <p:ph type="subTitle" idx="1"/>
          </p:nvPr>
        </p:nvSpPr>
        <p:spPr/>
        <p:txBody>
          <a:bodyPr/>
          <a:lstStyle/>
          <a:p>
            <a:r>
              <a:rPr lang="nl-NL" dirty="0" smtClean="0"/>
              <a:t>Instrueren les 3</a:t>
            </a:r>
            <a:endParaRPr lang="nl-NL" dirty="0"/>
          </a:p>
        </p:txBody>
      </p:sp>
    </p:spTree>
    <p:extLst>
      <p:ext uri="{BB962C8B-B14F-4D97-AF65-F5344CB8AC3E}">
        <p14:creationId xmlns:p14="http://schemas.microsoft.com/office/powerpoint/2010/main" val="85402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lstStyle/>
          <a:p>
            <a:r>
              <a:rPr lang="nl-NL" dirty="0" smtClean="0"/>
              <a:t>Observatie beschrijven</a:t>
            </a:r>
          </a:p>
          <a:p>
            <a:r>
              <a:rPr lang="nl-NL" dirty="0" smtClean="0"/>
              <a:t>video</a:t>
            </a:r>
          </a:p>
          <a:p>
            <a:r>
              <a:rPr lang="nl-NL" dirty="0" smtClean="0"/>
              <a:t>Lesstof </a:t>
            </a:r>
            <a:endParaRPr lang="nl-NL" dirty="0"/>
          </a:p>
        </p:txBody>
      </p:sp>
    </p:spTree>
    <p:extLst>
      <p:ext uri="{BB962C8B-B14F-4D97-AF65-F5344CB8AC3E}">
        <p14:creationId xmlns:p14="http://schemas.microsoft.com/office/powerpoint/2010/main" val="193550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objectief observeren </a:t>
            </a:r>
            <a:endParaRPr lang="nl-NL" dirty="0"/>
          </a:p>
        </p:txBody>
      </p:sp>
      <p:sp>
        <p:nvSpPr>
          <p:cNvPr id="3" name="Tijdelijke aanduiding voor inhoud 2"/>
          <p:cNvSpPr>
            <a:spLocks noGrp="1"/>
          </p:cNvSpPr>
          <p:nvPr>
            <p:ph idx="1"/>
          </p:nvPr>
        </p:nvSpPr>
        <p:spPr/>
        <p:txBody>
          <a:bodyPr/>
          <a:lstStyle/>
          <a:p>
            <a:r>
              <a:rPr lang="nl-NL" dirty="0" smtClean="0"/>
              <a:t>Vakkundig observeren </a:t>
            </a:r>
          </a:p>
          <a:p>
            <a:r>
              <a:rPr lang="nl-NL" dirty="0" smtClean="0"/>
              <a:t>Objectief </a:t>
            </a:r>
            <a:r>
              <a:rPr lang="nl-NL" dirty="0"/>
              <a:t>waarnemen betekent dat je waarneemt zonder oordeel, gevoel, verklaring of betekenis. Bij objectief waarnemen is het feitelijk beschrijven van wat je ziet, zonder eigen interpretatie. </a:t>
            </a:r>
            <a:endParaRPr lang="nl-NL" dirty="0" smtClean="0"/>
          </a:p>
          <a:p>
            <a:endParaRPr lang="nl-NL" dirty="0"/>
          </a:p>
          <a:p>
            <a:r>
              <a:rPr lang="nl-NL" dirty="0" smtClean="0"/>
              <a:t>Tegenovergestelde van subjectief waarnemen</a:t>
            </a:r>
          </a:p>
          <a:p>
            <a:r>
              <a:rPr lang="nl-NL" dirty="0" smtClean="0"/>
              <a:t>Waarnemen en observeren is niet het zelfde</a:t>
            </a:r>
          </a:p>
          <a:p>
            <a:r>
              <a:rPr lang="nl-NL" dirty="0" smtClean="0"/>
              <a:t>Waarnemen doe je voortdurend met je zintuigen</a:t>
            </a:r>
          </a:p>
          <a:p>
            <a:r>
              <a:rPr lang="nl-NL" dirty="0" smtClean="0"/>
              <a:t>Observeren is bewust</a:t>
            </a:r>
            <a:r>
              <a:rPr lang="nl-NL" dirty="0" smtClean="0">
                <a:sym typeface="Wingdings" panose="05000000000000000000" pitchFamily="2" charset="2"/>
              </a:rPr>
              <a:t> doelgericht, systematisch, objectief </a:t>
            </a:r>
            <a:endParaRPr lang="nl-NL" dirty="0" smtClean="0"/>
          </a:p>
          <a:p>
            <a:endParaRPr lang="nl-NL" dirty="0"/>
          </a:p>
        </p:txBody>
      </p:sp>
    </p:spTree>
    <p:extLst>
      <p:ext uri="{BB962C8B-B14F-4D97-AF65-F5344CB8AC3E}">
        <p14:creationId xmlns:p14="http://schemas.microsoft.com/office/powerpoint/2010/main" val="332662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Vakkundig observeren </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Gestructureerde observatie</a:t>
            </a:r>
            <a:r>
              <a:rPr lang="nl-NL" dirty="0" smtClean="0">
                <a:sym typeface="Wingdings" panose="05000000000000000000" pitchFamily="2" charset="2"/>
              </a:rPr>
              <a:t> met een doel observeren</a:t>
            </a:r>
          </a:p>
          <a:p>
            <a:endParaRPr lang="nl-NL" dirty="0">
              <a:sym typeface="Wingdings" panose="05000000000000000000" pitchFamily="2" charset="2"/>
            </a:endParaRPr>
          </a:p>
          <a:p>
            <a:r>
              <a:rPr lang="nl-NL" dirty="0" smtClean="0">
                <a:sym typeface="Wingdings" panose="05000000000000000000" pitchFamily="2" charset="2"/>
              </a:rPr>
              <a:t>Bepaal het doel en bedenk wat belangrijk is waar je op moet gaan letten, bijvoorbeeld bepaald gedrag</a:t>
            </a:r>
          </a:p>
          <a:p>
            <a:endParaRPr lang="nl-NL" dirty="0">
              <a:sym typeface="Wingdings" panose="05000000000000000000" pitchFamily="2" charset="2"/>
            </a:endParaRPr>
          </a:p>
          <a:p>
            <a:r>
              <a:rPr lang="nl-NL" dirty="0" smtClean="0">
                <a:sym typeface="Wingdings" panose="05000000000000000000" pitchFamily="2" charset="2"/>
              </a:rPr>
              <a:t>In welke situatie moet de observatie plaatsvinden</a:t>
            </a:r>
          </a:p>
          <a:p>
            <a:endParaRPr lang="nl-NL" dirty="0">
              <a:sym typeface="Wingdings" panose="05000000000000000000" pitchFamily="2" charset="2"/>
            </a:endParaRPr>
          </a:p>
          <a:p>
            <a:r>
              <a:rPr lang="nl-NL" dirty="0" smtClean="0">
                <a:sym typeface="Wingdings" panose="05000000000000000000" pitchFamily="2" charset="2"/>
              </a:rPr>
              <a:t>Ongestructureerde observaties iemand in het algemeen observeren</a:t>
            </a:r>
          </a:p>
          <a:p>
            <a:endParaRPr lang="nl-NL" dirty="0">
              <a:sym typeface="Wingdings" panose="05000000000000000000" pitchFamily="2" charset="2"/>
            </a:endParaRPr>
          </a:p>
          <a:p>
            <a:r>
              <a:rPr lang="nl-NL" dirty="0" smtClean="0">
                <a:sym typeface="Wingdings" panose="05000000000000000000" pitchFamily="2" charset="2"/>
              </a:rPr>
              <a:t>Alleen feiten registreren dus geen emoties als </a:t>
            </a:r>
            <a:r>
              <a:rPr lang="nl-NL" dirty="0" err="1" smtClean="0">
                <a:sym typeface="Wingdings" panose="05000000000000000000" pitchFamily="2" charset="2"/>
              </a:rPr>
              <a:t>verdietig</a:t>
            </a:r>
            <a:r>
              <a:rPr lang="nl-NL" dirty="0" smtClean="0">
                <a:sym typeface="Wingdings" panose="05000000000000000000" pitchFamily="2" charset="2"/>
              </a:rPr>
              <a:t> of blij</a:t>
            </a:r>
          </a:p>
          <a:p>
            <a:endParaRPr lang="nl-NL" dirty="0">
              <a:sym typeface="Wingdings" panose="05000000000000000000" pitchFamily="2" charset="2"/>
            </a:endParaRPr>
          </a:p>
          <a:p>
            <a:endParaRPr lang="nl-NL" dirty="0" smtClean="0">
              <a:sym typeface="Wingdings" panose="05000000000000000000" pitchFamily="2" charset="2"/>
            </a:endParaRPr>
          </a:p>
          <a:p>
            <a:endParaRPr lang="nl-NL" dirty="0"/>
          </a:p>
        </p:txBody>
      </p:sp>
    </p:spTree>
    <p:extLst>
      <p:ext uri="{BB962C8B-B14F-4D97-AF65-F5344CB8AC3E}">
        <p14:creationId xmlns:p14="http://schemas.microsoft.com/office/powerpoint/2010/main" val="247917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observeer je?</a:t>
            </a:r>
            <a:endParaRPr lang="nl-NL" dirty="0"/>
          </a:p>
        </p:txBody>
      </p:sp>
      <p:sp>
        <p:nvSpPr>
          <p:cNvPr id="3" name="Tijdelijke aanduiding voor inhoud 2"/>
          <p:cNvSpPr>
            <a:spLocks noGrp="1"/>
          </p:cNvSpPr>
          <p:nvPr>
            <p:ph idx="1"/>
          </p:nvPr>
        </p:nvSpPr>
        <p:spPr/>
        <p:txBody>
          <a:bodyPr>
            <a:normAutofit lnSpcReduction="10000"/>
          </a:bodyPr>
          <a:lstStyle/>
          <a:p>
            <a:r>
              <a:rPr lang="nl-NL" b="1" dirty="0"/>
              <a:t>Kijken</a:t>
            </a:r>
            <a:r>
              <a:rPr lang="nl-NL" dirty="0"/>
              <a:t>. Observeren doe je vooral door te kijken. Non-verbaal gedrag is een belangrijk aspect van het totale gedrag. Je registreert non-verbaal gedrag door naar </a:t>
            </a:r>
            <a:r>
              <a:rPr lang="nl-NL" dirty="0" smtClean="0"/>
              <a:t>de</a:t>
            </a:r>
          </a:p>
          <a:p>
            <a:r>
              <a:rPr lang="nl-NL" dirty="0"/>
              <a:t> </a:t>
            </a:r>
            <a:r>
              <a:rPr lang="nl-NL" b="1" dirty="0"/>
              <a:t>lichaamstaal</a:t>
            </a:r>
            <a:r>
              <a:rPr lang="nl-NL" dirty="0"/>
              <a:t> te kijken: je bekijkt wat voor handelingen iemand uitvoert: kletsen, wiebelen op een stoel, om zich heen kijken, wegkijken, friemelen, tikken enzovoort.</a:t>
            </a:r>
          </a:p>
          <a:p>
            <a:r>
              <a:rPr lang="nl-NL" b="1" dirty="0"/>
              <a:t>Luisteren</a:t>
            </a:r>
            <a:r>
              <a:rPr lang="nl-NL" dirty="0"/>
              <a:t>. Je </a:t>
            </a:r>
            <a:r>
              <a:rPr lang="nl-NL" dirty="0">
                <a:hlinkClick r:id="rId2" tooltip="Luisteren"/>
              </a:rPr>
              <a:t>luistert</a:t>
            </a:r>
            <a:r>
              <a:rPr lang="nl-NL" dirty="0"/>
              <a:t> naar wat iemand zegt, maar ook hoe iemand iets zegt. Praat iemand hard, zacht, agressief, hakkelend? </a:t>
            </a:r>
            <a:endParaRPr lang="nl-NL" dirty="0" smtClean="0"/>
          </a:p>
          <a:p>
            <a:r>
              <a:rPr lang="nl-NL" dirty="0" smtClean="0"/>
              <a:t>eigen </a:t>
            </a:r>
            <a:r>
              <a:rPr lang="nl-NL" dirty="0"/>
              <a:t>gevoel gebruikt in een observatie, wees daar dan altijd duidelijk over in een verslag.</a:t>
            </a:r>
          </a:p>
          <a:p>
            <a:r>
              <a:rPr lang="nl-NL" b="1" dirty="0"/>
              <a:t>Toetsen</a:t>
            </a:r>
            <a:r>
              <a:rPr lang="nl-NL" dirty="0"/>
              <a:t>. Niet alles is wat het lijkt. Bij twijfel kun je vragen wat iemand bedoelt of denkt. Je toetst op die manier wat je ziet, hoort of voelt. </a:t>
            </a:r>
          </a:p>
        </p:txBody>
      </p:sp>
    </p:spTree>
    <p:extLst>
      <p:ext uri="{BB962C8B-B14F-4D97-AF65-F5344CB8AC3E}">
        <p14:creationId xmlns:p14="http://schemas.microsoft.com/office/powerpoint/2010/main" val="201622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Competenties</a:t>
            </a:r>
            <a:endParaRPr lang="nl-NL" dirty="0"/>
          </a:p>
        </p:txBody>
      </p:sp>
      <p:sp>
        <p:nvSpPr>
          <p:cNvPr id="3" name="Tijdelijke aanduiding voor inhoud 2"/>
          <p:cNvSpPr>
            <a:spLocks noGrp="1"/>
          </p:cNvSpPr>
          <p:nvPr>
            <p:ph idx="1"/>
          </p:nvPr>
        </p:nvSpPr>
        <p:spPr/>
        <p:txBody>
          <a:bodyPr>
            <a:normAutofit/>
          </a:bodyPr>
          <a:lstStyle/>
          <a:p>
            <a:r>
              <a:rPr lang="nl-NL" dirty="0" smtClean="0"/>
              <a:t>Luisteren, inlevingsvermogen, Afstand bewaren, </a:t>
            </a:r>
          </a:p>
          <a:p>
            <a:endParaRPr lang="nl-NL" dirty="0"/>
          </a:p>
          <a:p>
            <a:r>
              <a:rPr lang="nl-NL" dirty="0" smtClean="0"/>
              <a:t>Vlakuilen: eerste indruk, </a:t>
            </a:r>
            <a:r>
              <a:rPr lang="nl-NL" dirty="0" err="1" smtClean="0"/>
              <a:t>self-fulling</a:t>
            </a:r>
            <a:r>
              <a:rPr lang="nl-NL" dirty="0" smtClean="0"/>
              <a:t> </a:t>
            </a:r>
            <a:r>
              <a:rPr lang="nl-NL" dirty="0" err="1" smtClean="0"/>
              <a:t>prohecy</a:t>
            </a:r>
            <a:endParaRPr lang="nl-NL" dirty="0" smtClean="0"/>
          </a:p>
          <a:p>
            <a:r>
              <a:rPr lang="nl-NL" b="1" dirty="0"/>
              <a:t>Stereotypen (halo-effect).</a:t>
            </a:r>
            <a:r>
              <a:rPr lang="nl-NL" dirty="0"/>
              <a:t> Het is een bekend psychologisch verschijnsel dat we een persoon op grond van een indruk die hij of zij maakt, bepaalde eigenschappen toedichten. Iemand die we aardig vinden schatten we intelligenter in dan iemand die we minder aardig vinden. Dit is het halo-effect. Het tegenovergestelde van het halo-effect is het </a:t>
            </a:r>
            <a:r>
              <a:rPr lang="nl-NL" b="1" dirty="0" err="1"/>
              <a:t>horn</a:t>
            </a:r>
            <a:r>
              <a:rPr lang="nl-NL" b="1" dirty="0"/>
              <a:t>-effect</a:t>
            </a:r>
            <a:r>
              <a:rPr lang="nl-NL" dirty="0"/>
              <a:t>. Door het halo- en </a:t>
            </a:r>
            <a:r>
              <a:rPr lang="nl-NL" dirty="0" err="1"/>
              <a:t>horn</a:t>
            </a:r>
            <a:r>
              <a:rPr lang="nl-NL" dirty="0"/>
              <a:t>-effect gaan we denken in stereotypen (het domme blondje, de luie dikzak, een betrouwbare blanke</a:t>
            </a:r>
            <a:r>
              <a:rPr lang="nl-NL" dirty="0" smtClean="0"/>
              <a:t>).</a:t>
            </a:r>
          </a:p>
          <a:p>
            <a:r>
              <a:rPr lang="nl-NL" dirty="0" smtClean="0"/>
              <a:t>Observeren kun je leren, bewust niet oordelen</a:t>
            </a:r>
          </a:p>
          <a:p>
            <a:endParaRPr lang="nl-NL" dirty="0"/>
          </a:p>
        </p:txBody>
      </p:sp>
    </p:spTree>
    <p:extLst>
      <p:ext uri="{BB962C8B-B14F-4D97-AF65-F5344CB8AC3E}">
        <p14:creationId xmlns:p14="http://schemas.microsoft.com/office/powerpoint/2010/main" val="83577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Observeren op de werkvloer</a:t>
            </a:r>
            <a:endParaRPr lang="nl-NL" dirty="0"/>
          </a:p>
        </p:txBody>
      </p:sp>
      <p:sp>
        <p:nvSpPr>
          <p:cNvPr id="3" name="Tijdelijke aanduiding voor inhoud 2"/>
          <p:cNvSpPr>
            <a:spLocks noGrp="1"/>
          </p:cNvSpPr>
          <p:nvPr>
            <p:ph idx="1"/>
          </p:nvPr>
        </p:nvSpPr>
        <p:spPr/>
        <p:txBody>
          <a:bodyPr/>
          <a:lstStyle/>
          <a:p>
            <a:r>
              <a:rPr lang="nl-NL" dirty="0" smtClean="0"/>
              <a:t>Waarom is objectief observeren belangrijk op de werkvloer?</a:t>
            </a:r>
          </a:p>
          <a:p>
            <a:endParaRPr lang="nl-NL" dirty="0"/>
          </a:p>
          <a:p>
            <a:r>
              <a:rPr lang="nl-NL" dirty="0" smtClean="0"/>
              <a:t>En hoe kan je objectieve observaties het beste terugkoppelen aan medewerkers?</a:t>
            </a:r>
          </a:p>
          <a:p>
            <a:endParaRPr lang="nl-NL" dirty="0"/>
          </a:p>
          <a:p>
            <a:r>
              <a:rPr lang="nl-NL" dirty="0" smtClean="0"/>
              <a:t>Mag je nooit subjectieve observaties doen op de werkvloer?</a:t>
            </a:r>
          </a:p>
          <a:p>
            <a:endParaRPr lang="nl-NL" dirty="0"/>
          </a:p>
          <a:p>
            <a:r>
              <a:rPr lang="nl-NL" dirty="0" smtClean="0"/>
              <a:t>Ben jij in staat goed te observeren? Waarom wel of niet?</a:t>
            </a:r>
          </a:p>
          <a:p>
            <a:endParaRPr lang="nl-NL" dirty="0"/>
          </a:p>
        </p:txBody>
      </p:sp>
    </p:spTree>
    <p:extLst>
      <p:ext uri="{BB962C8B-B14F-4D97-AF65-F5344CB8AC3E}">
        <p14:creationId xmlns:p14="http://schemas.microsoft.com/office/powerpoint/2010/main" val="2746655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51</TotalTime>
  <Words>197</Words>
  <Application>Microsoft Office PowerPoint</Application>
  <PresentationFormat>Breedbeeld</PresentationFormat>
  <Paragraphs>45</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Tw Cen MT</vt:lpstr>
      <vt:lpstr>Tw Cen MT Condensed</vt:lpstr>
      <vt:lpstr>Wingdings</vt:lpstr>
      <vt:lpstr>Wingdings 3</vt:lpstr>
      <vt:lpstr>Integraal</vt:lpstr>
      <vt:lpstr>Objectief observeren</vt:lpstr>
      <vt:lpstr>Inhoud</vt:lpstr>
      <vt:lpstr>Wat is objectief observeren </vt:lpstr>
      <vt:lpstr>Vakkundig observeren </vt:lpstr>
      <vt:lpstr>Hoe observeer je?</vt:lpstr>
      <vt:lpstr>Competenties</vt:lpstr>
      <vt:lpstr>Observeren op de werkvloer</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Objectief observeren</dc:title>
  <dc:creator>Nikki Pots</dc:creator>
  <cp:lastModifiedBy>Nikki Pots</cp:lastModifiedBy>
  <cp:revision>6</cp:revision>
  <dcterms:created xsi:type="dcterms:W3CDTF">2018-06-01T07:15:04Z</dcterms:created>
  <dcterms:modified xsi:type="dcterms:W3CDTF">2018-06-01T08:06:11Z</dcterms:modified>
</cp:coreProperties>
</file>